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a7b7fb0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a7b7fb0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a7b7fb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a7b7fb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5a7b7fb0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5a7b7fb0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a7b7fb0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a7b7fb0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a7b7fb0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a7b7fb0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5a7b7fb0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5a7b7fb0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5a7b7fb0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5a7b7fb0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3" Type="http://schemas.openxmlformats.org/officeDocument/2006/relationships/image" Target="../media/image3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reecodecamp.org/" TargetMode="External"/><Relationship Id="rId4" Type="http://schemas.openxmlformats.org/officeDocument/2006/relationships/hyperlink" Target="https://www.codecademy.com/" TargetMode="External"/><Relationship Id="rId5" Type="http://schemas.openxmlformats.org/officeDocument/2006/relationships/hyperlink" Target="https://www.udemy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in Technology and Software Engineering Club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Sign-in here:  </a:t>
            </a:r>
            <a:r>
              <a:rPr lang="en" sz="3000"/>
              <a:t>https://bit.ly/32aWV4m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the Hackathon 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hackathon?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 I need to bring?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I need to know how to code?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are some resources for me?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I Git into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hackathon?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Hackathons provide a venue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work on whatever project you want or you can just go for the talks!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They usually have mentors which are super helpful in guiding you in the right direction. They are usually upperclassmen or graduate students or sometimes full time software engineers. 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75" y="1543026"/>
            <a:ext cx="8244850" cy="1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13" y="3442150"/>
            <a:ext cx="1498675" cy="14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I bring?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26" y="1787200"/>
            <a:ext cx="2761500" cy="18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10152">
            <a:off x="2527955" y="1738832"/>
            <a:ext cx="2507090" cy="21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69748"/>
            <a:ext cx="4563258" cy="12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7351" y="185850"/>
            <a:ext cx="1997146" cy="120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6102" y="3018250"/>
            <a:ext cx="1421150" cy="1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2850" y="1581088"/>
            <a:ext cx="2111651" cy="12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1550" y="2879663"/>
            <a:ext cx="1997150" cy="19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122195">
            <a:off x="3129576" y="1342950"/>
            <a:ext cx="1303851" cy="8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21450" y="798288"/>
            <a:ext cx="18764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57550" y="3261550"/>
            <a:ext cx="1666699" cy="16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know how to code?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know how to code?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NO. </a:t>
            </a:r>
            <a:endParaRPr sz="6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/>
              <a:t>You just need to want to learn!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new coders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https://www.freecodecamp.org/</a:t>
            </a:r>
            <a:r>
              <a:rPr lang="en"/>
              <a:t>			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https://www.codecademy.com/</a:t>
            </a:r>
            <a:r>
              <a:rPr lang="en"/>
              <a:t>		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https://www.udemy.com/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3" y="1489825"/>
            <a:ext cx="2542946" cy="143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088" y="1489825"/>
            <a:ext cx="2505830" cy="14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6675" y="1610213"/>
            <a:ext cx="2599423" cy="11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Git into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